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49" d="100"/>
          <a:sy n="149" d="100"/>
        </p:scale>
        <p:origin x="100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A27C407C-6C5F-4B0A-86BB-F852E9F4D688}"/>
    <pc:docChg chg="modSld">
      <pc:chgData name="Hong Cheng" userId="2d0b1172-628d-45ff-b9ab-d2d61d870e1b" providerId="ADAL" clId="{A27C407C-6C5F-4B0A-86BB-F852E9F4D688}" dt="2022-10-18T15:16:56.196" v="0" actId="20577"/>
      <pc:docMkLst>
        <pc:docMk/>
      </pc:docMkLst>
      <pc:sldChg chg="modSp mod">
        <pc:chgData name="Hong Cheng" userId="2d0b1172-628d-45ff-b9ab-d2d61d870e1b" providerId="ADAL" clId="{A27C407C-6C5F-4B0A-86BB-F852E9F4D688}" dt="2022-10-18T15:16:56.196" v="0" actId="20577"/>
        <pc:sldMkLst>
          <pc:docMk/>
          <pc:sldMk cId="1304530617" sldId="791"/>
        </pc:sldMkLst>
        <pc:spChg chg="mod">
          <ac:chgData name="Hong Cheng" userId="2d0b1172-628d-45ff-b9ab-d2d61d870e1b" providerId="ADAL" clId="{A27C407C-6C5F-4B0A-86BB-F852E9F4D688}" dt="2022-10-18T15:16:56.196" v="0" actId="20577"/>
          <ac:spMkLst>
            <pc:docMk/>
            <pc:sldMk cId="1304530617" sldId="791"/>
            <ac:spMk id="4" creationId="{07639B51-7A60-40FF-963D-02AC48416E7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10 - 17 October, 2022, Electronic 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</a:t>
            </a:r>
            <a:r>
              <a:rPr lang="en-US" altLang="de-DE" sz="1200" baseline="0" dirty="0">
                <a:solidFill>
                  <a:schemeClr val="bg1"/>
                </a:solidFill>
              </a:rPr>
              <a:t>10 - 17 October, 2022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Study on Vehicle Mounted Relays (FS_VMR)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S2-2209231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SA2#153E (2.5 TU used in total) and 0.25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13 contributes agreed with updates to solutions, evaluations and conclusions.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7 Key Issues agreed for the study: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20 candidate solutions documented in TR 23.700-05: </a:t>
            </a: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Evaluation and conclusions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All 7 key issues have initial conclusions 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Some normative phase work have been identified for the key issues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were documented in evaluations, and final conclusions depends on RAN WG response to LS (S2-2207070). 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Potential security impacts is expected to be handled by SA3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kern="0" dirty="0"/>
              <a:t>WID approval postponed to SA2#154 (S2-2209070)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70349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(SA2#154)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Conclusions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TR sent to SA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WID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Normative work based on the objectives of the WID.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 0.75.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 Feb’23: 1 (Normative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706460"/>
              </p:ext>
            </p:extLst>
          </p:nvPr>
        </p:nvGraphicFramePr>
        <p:xfrm>
          <a:off x="405282" y="3765997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SA#97: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TR 23.700-05 v1.1.0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Initial occlusions for all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>
                <a:ea typeface="+mn-ea"/>
                <a:cs typeface="+mn-cs"/>
              </a:rPr>
              <a:t>WID draft based on conclusions in S2-2209070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 dirty="0"/>
              <a:t>1 LS (S2-2207070) was sent to RAN2 and RAN3 for feedbacks on solutions and assumptions.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WID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 dirty="0"/>
              <a:t>Normative work for WID: VMR_ARCH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05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5313757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46320</TotalTime>
  <Words>529</Words>
  <Application>Microsoft Office PowerPoint</Application>
  <PresentationFormat>On-screen Show (4:3)</PresentationFormat>
  <Paragraphs>110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Study on Vehicle Mounted Relays (FS_VMR)</vt:lpstr>
      <vt:lpstr>FS_VMR status after SA2#153E (1/2)</vt:lpstr>
      <vt:lpstr>FS_VMR status after SA2#153E (2/2)</vt:lpstr>
      <vt:lpstr>FS_VMR status at SA#98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Rapporteur-v1.1.0</cp:lastModifiedBy>
  <cp:revision>1920</cp:revision>
  <dcterms:created xsi:type="dcterms:W3CDTF">2008-08-30T09:32:10Z</dcterms:created>
  <dcterms:modified xsi:type="dcterms:W3CDTF">2022-10-18T15:17:00Z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